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5" r:id="rId11"/>
    <p:sldId id="276" r:id="rId12"/>
    <p:sldId id="277" r:id="rId13"/>
    <p:sldId id="264" r:id="rId14"/>
    <p:sldId id="278" r:id="rId15"/>
    <p:sldId id="268" r:id="rId16"/>
    <p:sldId id="273" r:id="rId17"/>
    <p:sldId id="269" r:id="rId18"/>
    <p:sldId id="270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 snapToGrid="0">
      <p:cViewPr>
        <p:scale>
          <a:sx n="75" d="100"/>
          <a:sy n="75" d="100"/>
        </p:scale>
        <p:origin x="126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0B0A-EF97-49B2-B58B-F20550843D04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20F72-D414-4FAC-A9BD-14E1B6ABF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7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9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75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0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7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1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47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06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5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05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0F72-D414-4FAC-A9BD-14E1B6ABF2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5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3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3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2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1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3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95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08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7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16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5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88-596B-412E-B7FF-55503B591468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C2DD-35B9-41F3-8050-EB4A841C8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7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80329" y="3053668"/>
            <a:ext cx="5112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44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44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操作指南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85" y="291390"/>
            <a:ext cx="3683375" cy="5063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65" y="291390"/>
            <a:ext cx="671783" cy="5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推荐人审核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48256" y="1825625"/>
            <a:ext cx="3146580" cy="462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只有采编老师可以看到本机构下的推荐人信息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数据列表显示本机构下的所有推荐人信息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采编老师可对推荐人身份进行核实审核，置通过或不通过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审核通过的人员可在“推荐人查询”中查看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审核通过的人所推荐的书目资源可在“推荐书目管理”中查看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筛选条件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对数据列表进行筛选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2489199"/>
            <a:ext cx="7585659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推荐人查询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694436" y="1964165"/>
            <a:ext cx="3146580" cy="462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采编老师可查看本机构下所有推荐人明细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采编老师可给本机构添加专家账户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可对非本机构的专家账户进行解除绑定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解除绑定后，该专家信息及其推荐资源将不可见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筛选条件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对数据列表进行筛选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2425560"/>
            <a:ext cx="7599680" cy="33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推荐书目管理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694436" y="1964165"/>
            <a:ext cx="3146580" cy="462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采编老师可查看本机构下所有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推荐的书目明细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可将书目信息导出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采编可将不予购买的书设置为不订购，推荐该书目的专家就可以看到采编老师不予订购的反馈信息了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采编可将预购的书目加入预订单中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筛选条件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对数据列表进行筛选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8" y="2351832"/>
            <a:ext cx="8012892" cy="36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订单管理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--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预订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551275" y="1509322"/>
            <a:ext cx="3146580" cy="4802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所有加入到预订单中的书目清单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如果本机构已在中图购买过的书，会标识“已购买”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可一键清除本机构在中图已购的书目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可将书目信息导出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可导入预购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序列清单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将中图未收录的书目通过“导入失败项”导入到预订单中 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可修改订购册数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查询条件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可按多种条件对预订单的数据进行筛选查询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368715"/>
            <a:ext cx="7897800" cy="39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订单管理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正式订单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66728" y="2623479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将为您展示本机构下所有在中图已下单的正式订单数据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可将订单数据进行导出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可批量上传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查询订单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对正式订单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的数据进行筛选查询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7" y="2458703"/>
            <a:ext cx="7898486" cy="37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自定义采访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格式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66728" y="2623479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采访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采编老师可通过该栏目查看采访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数据格式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上传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文件，可帮您转换成采访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格式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可自定义采访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格式字段编码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可勾选常用字段，保存后，在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页面操作“导出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”后，将只导出已勾选的字段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2373929"/>
            <a:ext cx="7976059" cy="41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定制目录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666727" y="2419928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定制目录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如果您是采选老师，可以通过此处设置常用的目录筛选条件，可以将该搜索结果设置为登录后的默认页，以便您再次登录后直接获取自己关注的信息内容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10" y="2419928"/>
            <a:ext cx="7576590" cy="40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个人信息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669035" y="2373395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个人信息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登录系统后，您可以通过个人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信息页进行信息完善和查看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7" y="2301702"/>
            <a:ext cx="6177958" cy="44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登录与安全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539728" y="2705904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登录与安全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可通过“修改密码”进行密码修改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可通过“设置邮箱” 绑定邮箱账号，邮箱激活后，即可作为登录账户使用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通过“设置手机”修改手机号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2453461"/>
            <a:ext cx="7565233" cy="36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我的收藏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539728" y="2705904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展示元数据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可将当前书目加入预订单、推荐图书馆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取消收藏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列表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可按收藏时间、出版时间、标题首字母进行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可按多条件筛选查询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34" y="2468527"/>
            <a:ext cx="7887518" cy="30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237" y="388947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48363"/>
            <a:ext cx="10515600" cy="233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图图书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采选平台（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）是由中国图书进出口（集团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有限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公司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开发的，该平台专门服务于图书馆外文图书采选工作及学科专家和学者，主要内容包括：海外书目数据库建设、书目信息发布、图书评价体系、专家推荐、采访管理、客户服务中心、协调采购等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1271"/>
            <a:ext cx="2521764" cy="939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55" y="2278284"/>
            <a:ext cx="1814126" cy="939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40" y="2278284"/>
            <a:ext cx="914400" cy="102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7" y="2233548"/>
            <a:ext cx="9715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我的推荐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582891" y="2558850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展示您推荐过的所有书目信息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购买状态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采编老师对您推荐的书目是否予以采购的状态，如果采编拒绝为您购买，您在数据列表中可以看到采编老师填写的拒购理由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可按多条件筛选查询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0" y="2558850"/>
            <a:ext cx="8212186" cy="34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7660" y="3274809"/>
            <a:ext cx="3794760" cy="1325563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感谢来访</a:t>
            </a:r>
            <a:r>
              <a:rPr lang="en-US" altLang="zh-CN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245327" y="2447923"/>
            <a:ext cx="3246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END</a:t>
            </a:r>
            <a:endParaRPr lang="zh-CN" altLang="en-US" b="1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85" y="291390"/>
            <a:ext cx="3683375" cy="5063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65" y="291390"/>
            <a:ext cx="671783" cy="5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本平台开放使用的用户有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787235" y="2947314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专家学者</a:t>
            </a:r>
          </a:p>
        </p:txBody>
      </p:sp>
      <p:sp>
        <p:nvSpPr>
          <p:cNvPr id="5" name="矩形 4"/>
          <p:cNvSpPr/>
          <p:nvPr/>
        </p:nvSpPr>
        <p:spPr>
          <a:xfrm>
            <a:off x="1787235" y="3612333"/>
            <a:ext cx="748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如果您是专家学者，可以通过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系统注册成为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专家用户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7234" y="5089433"/>
            <a:ext cx="8575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如果您是机构的采选老师，请联系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销售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人员或系统管理员帮您开通采选老师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7235" y="4289477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</a:t>
            </a:r>
            <a:endPara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访问权限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1054" y="2552842"/>
            <a:ext cx="8575962" cy="117460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图书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浏览，图书查询、图书收藏；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将书目推荐给机构采编。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1054" y="1690688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专家学者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784928" y="3407731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采</a:t>
            </a:r>
            <a:r>
              <a:rPr lang="zh-CN" altLang="en-US" b="1" dirty="0"/>
              <a:t>选</a:t>
            </a:r>
            <a:r>
              <a:rPr lang="zh-CN" altLang="en-US" b="1" dirty="0" smtClean="0"/>
              <a:t>老师</a:t>
            </a:r>
            <a:endParaRPr lang="zh-CN" altLang="en-US" b="1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828802" y="4311490"/>
            <a:ext cx="8575962" cy="254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进行图书浏览，图书查询、图书收藏；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将书目推荐给机构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导入预购清单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，中图购书查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重、在线生成预购清单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、导出预购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明细；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查看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生成采购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查看订单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进度；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管理本机构下推荐者，管理被推荐的书目；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定制个人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目录等。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0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073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注册</a:t>
            </a: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709890" y="2354984"/>
            <a:ext cx="2870573" cy="587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输入手机号且验证通过后，即可成为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系统的专家用户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如果您是采编用户，请联系销售或系统管理员帮您开通账户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1" y="2354984"/>
            <a:ext cx="7826418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073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</a:t>
            </a: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78" y="2507266"/>
            <a:ext cx="6142252" cy="4023709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650038" y="1471613"/>
            <a:ext cx="4818784" cy="98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noProof="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您可以通过手机验证码的方式进行快速登录</a:t>
            </a:r>
            <a:endParaRPr lang="en-US" altLang="zh-CN" sz="1600" noProof="0" dirty="0" smtClean="0">
              <a:solidFill>
                <a:prstClr val="white">
                  <a:lumMod val="50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也可以通过账号密码的方式进行登录（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账号即手机或</a:t>
            </a:r>
            <a:r>
              <a:rPr lang="zh-CN" altLang="en-US" sz="160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邮箱，邮箱需要在个人中心绑定且验证通过）</a:t>
            </a:r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kumimoji="0" lang="en-US" altLang="zh-CN" sz="1600" b="0" i="0" u="none" strike="noStrike" kern="1200" cap="none" spc="0" normalizeH="0" baseline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首页</a:t>
            </a:r>
            <a:endPara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781925" y="1027906"/>
            <a:ext cx="4400550" cy="579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工具栏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登录成功后，顶部右侧的工具栏会根据用户角色展示不同功能入口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采购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中心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预订单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只限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采选老师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可见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关键词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关键词检索：您可以输入题名、作者、出版社、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、译名的关键词进行模糊检索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历史和高级检索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检索历史：我们将为您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保存搜索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，可将常用查询条件置顶显示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高级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检索：更多筛选条件，方便您更精准更快速的找到目标资源。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图法分类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中图法分类方便您快速找到所需要的学科资源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我们在首页专门为您推荐了一些优质资源，和专题目录，欢迎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选购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kumimoji="0" lang="en-US" altLang="zh-CN" sz="1600" b="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7" y="2415222"/>
            <a:ext cx="7067447" cy="3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搜索结果页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844270" y="1952282"/>
            <a:ext cx="4141932" cy="439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您可以通过多种筛选条件对当前数据进行二次检索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数据列表可按多种条件进行排序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根据您的账号权限，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可以对数据进行批量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导出、加入预订单、推荐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图书馆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将数据发送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email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等功能操作</a:t>
            </a: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将资源推荐给图书馆时，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您需要绑定机构信息，机构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管理员对您的申请审核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通过后，就可以看到您推荐过的书目了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书目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列表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显示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符合当前搜索条件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的所有书目信息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0" y="2438400"/>
            <a:ext cx="712696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详情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页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177202" y="2665383"/>
            <a:ext cx="3765839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详细介绍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题名、译名、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、出版社、作者、精简装、相关套书等基础信息展示</a:t>
            </a: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元数据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内容简介，目次，作者简介，获奖信息，书评等信息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5" y="2458719"/>
            <a:ext cx="7342212" cy="3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lIns="91440" tIns="45720" rIns="91440" bIns="45720" rtlCol="0">
        <a:normAutofit/>
      </a:bodyPr>
      <a:lstStyle>
        <a:defPPr marL="0" indent="0">
          <a:buNone/>
          <a:defRPr sz="1200" dirty="0" smtClean="0">
            <a:latin typeface="Microsoft YaHei UI" panose="020B0503020204020204" pitchFamily="34" charset="-122"/>
            <a:ea typeface="Microsoft YaHei U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1308</Words>
  <Application>Microsoft Office PowerPoint</Application>
  <PresentationFormat>宽屏</PresentationFormat>
  <Paragraphs>166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Microsoft YaHei UI</vt:lpstr>
      <vt:lpstr>等线</vt:lpstr>
      <vt:lpstr>等线 Light</vt:lpstr>
      <vt:lpstr>Arial</vt:lpstr>
      <vt:lpstr>Office 主题​​</vt:lpstr>
      <vt:lpstr>PowerPoint 演示文稿</vt:lpstr>
      <vt:lpstr>系统介绍</vt:lpstr>
      <vt:lpstr>用户介绍</vt:lpstr>
      <vt:lpstr>访问权限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感谢来访PSOP系统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中图海外图书采选平台（PSOP）</dc:title>
  <dc:creator>twin-he@163.com</dc:creator>
  <cp:lastModifiedBy>liu haie</cp:lastModifiedBy>
  <cp:revision>164</cp:revision>
  <dcterms:created xsi:type="dcterms:W3CDTF">2019-10-21T06:35:11Z</dcterms:created>
  <dcterms:modified xsi:type="dcterms:W3CDTF">2020-08-12T05:59:18Z</dcterms:modified>
</cp:coreProperties>
</file>